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9" r:id="rId3"/>
    <p:sldId id="265" r:id="rId4"/>
    <p:sldId id="263" r:id="rId5"/>
    <p:sldId id="268" r:id="rId6"/>
    <p:sldId id="267" r:id="rId7"/>
    <p:sldId id="266" r:id="rId8"/>
    <p:sldId id="262" r:id="rId9"/>
    <p:sldId id="26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0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1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8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5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4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9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3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2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8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9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1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20EA-8F55-41AF-9438-1F86FA4E4F5C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AB27-5D1E-44D0-8E4A-F292217B6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2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0_75ef8_c7ad5121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89"/>
            <a:ext cx="932351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УРОК   ИЗОБРАЗИТЕЛЬНОГО 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ИСКУССТВА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В 4 «Г» КЛАССЕ</a:t>
            </a:r>
            <a:br>
              <a:rPr lang="ru-RU" sz="4000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christmas_texture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7" y="188641"/>
            <a:ext cx="830215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Прямоугольни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8" y="2609325"/>
            <a:ext cx="7278687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03">
            <a:hlinkClick r:id="" action="ppaction://macro?name=wrk_refresh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4365104"/>
            <a:ext cx="2087563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User\Desktop\111826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01" y="548680"/>
            <a:ext cx="2592288" cy="32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christmas_texture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ЦАРСТВО СНЕЖНОЙ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КОРОЛЕВЫ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User\Desktop\16346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christmas_texture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" y="0"/>
            <a:ext cx="9225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052afa537ad818b6af0360f747c66a8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4" y="293916"/>
            <a:ext cx="4355638" cy="34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32bcb8d9cdb9915a47198391c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3915"/>
            <a:ext cx="3816424" cy="34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JIkO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005064"/>
            <a:ext cx="3168351" cy="25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christmas_texture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" y="-61866"/>
            <a:ext cx="9252520" cy="70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User\Desktop\449c51848a3ee2a87881866fab45235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725"/>
            <a:ext cx="379231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6poVh8HGxX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749"/>
            <a:ext cx="388843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16346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822646" cy="36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christmas_texture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User\Desktop\slide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168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slide_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20560"/>
            <a:ext cx="4248472" cy="32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5b18013be3cb2810f32d9dcc450846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91" y="4573534"/>
            <a:ext cx="1619968" cy="13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christmas_texture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1" y="230357"/>
            <a:ext cx="8352928" cy="58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ИЗ  КАКИХ   ГЕОМЕТРИЧЕСКИХ   ФИГУР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ВЫ   БЫ   ПОСТРОИЛИ   ЗАМОК?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 descr="герд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708544"/>
            <a:ext cx="3946917" cy="4025835"/>
          </a:xfrm>
          <a:prstGeom prst="rect">
            <a:avLst/>
          </a:prstGeom>
        </p:spPr>
      </p:pic>
      <p:pic>
        <p:nvPicPr>
          <p:cNvPr id="6" name="Рисунок 5" descr="Снежн к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3927" y="1700808"/>
            <a:ext cx="3506756" cy="40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christmas_texture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" y="260648"/>
            <a:ext cx="8352928" cy="58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ФИЗКУЛЬТМИНУТКА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6" y="1304394"/>
            <a:ext cx="8028000" cy="474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christmas_texture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САМОСТОЯТЕЛЬНАЯ РАБОТА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43" name="Picture 3" descr="C:\Users\User\Desktop\5b18013be3cb2810f32d9dcc450846a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8" y="1196752"/>
            <a:ext cx="579349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christmas_texture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ВЫСТАВКА   РАБОТ  УЧАЩИХСЯ</a:t>
            </a:r>
            <a:endParaRPr lang="ru-RU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996000" cy="3375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90" y="1772816"/>
            <a:ext cx="3240000" cy="337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14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  ИЗОБРАЗИТЕЛЬНОГО    ИСКУССТВА   В 4 «Г» КЛАССЕ </vt:lpstr>
      <vt:lpstr>ЦАРСТВО СНЕЖНОЙ КОРОЛЕВЫ</vt:lpstr>
      <vt:lpstr>Презентация PowerPoint</vt:lpstr>
      <vt:lpstr>Презентация PowerPoint</vt:lpstr>
      <vt:lpstr>Презентация PowerPoint</vt:lpstr>
      <vt:lpstr>ИЗ  КАКИХ   ГЕОМЕТРИЧЕСКИХ   ФИГУР ВЫ   БЫ   ПОСТРОИЛИ   ЗАМОК?</vt:lpstr>
      <vt:lpstr>ФИЗКУЛЬТМИНУТКА</vt:lpstr>
      <vt:lpstr>САМОСТОЯТЕЛЬНАЯ РАБОТА</vt:lpstr>
      <vt:lpstr>ВЫСТАВКА   РАБОТ  УЧАЩИХСЯ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2016-11-20T19:49:46Z</dcterms:created>
  <dcterms:modified xsi:type="dcterms:W3CDTF">2016-11-20T21:31:52Z</dcterms:modified>
</cp:coreProperties>
</file>